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73" r:id="rId12"/>
    <p:sldId id="267" r:id="rId13"/>
    <p:sldId id="266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8454B2E-D2DB-42C2-A224-BCEC47B864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61146-1CF0-40E1-B66E-C22BD9207E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948680-1810-4961-805C-D0C28E7E93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E5065C-30A9-480A-9E93-74CC1490293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97A3C1A-4686-FB47-8E14-95DD04D72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987" y="802298"/>
            <a:ext cx="9089865" cy="3822329"/>
          </a:xfrm>
        </p:spPr>
        <p:txBody>
          <a:bodyPr>
            <a:normAutofit/>
          </a:bodyPr>
          <a:lstStyle/>
          <a:p>
            <a:r>
              <a:rPr lang="en-US" dirty="0"/>
              <a:t>SOLVEDOKU</a:t>
            </a:r>
          </a:p>
        </p:txBody>
      </p:sp>
    </p:spTree>
    <p:extLst>
      <p:ext uri="{BB962C8B-B14F-4D97-AF65-F5344CB8AC3E}">
        <p14:creationId xmlns:p14="http://schemas.microsoft.com/office/powerpoint/2010/main" val="490442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6C0-7C84-514E-BBD5-682E24D8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data formulation module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8806D-80D9-0F4A-82FA-2DEEB5CCE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9506" y="2122207"/>
            <a:ext cx="1950407" cy="33435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B944E-41E9-7F40-9D86-851A13444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344" y="2122207"/>
            <a:ext cx="2074609" cy="3237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774BB-9747-434E-A7E0-44C04802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175" y="2122208"/>
            <a:ext cx="1976900" cy="3343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776F79-89C9-4142-9818-D0173A71D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395" y="2122209"/>
            <a:ext cx="2147491" cy="3239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35F81-59F6-EA4C-AC12-0F71A6725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04" y="2122209"/>
            <a:ext cx="2040102" cy="32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D470A-9D87-D64A-894F-27D9D9303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5184" y="1043630"/>
            <a:ext cx="6599668" cy="3931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237A-E600-4A47-BC6B-C4582E15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Analysis and data formulation module cont.</a:t>
            </a:r>
          </a:p>
        </p:txBody>
      </p:sp>
    </p:spTree>
    <p:extLst>
      <p:ext uri="{BB962C8B-B14F-4D97-AF65-F5344CB8AC3E}">
        <p14:creationId xmlns:p14="http://schemas.microsoft.com/office/powerpoint/2010/main" val="104761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30966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1196-5B4A-A44A-AACB-A3895A43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8D4B1-8382-5541-99FB-5453492B2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028" y="2096088"/>
            <a:ext cx="9604375" cy="2844869"/>
          </a:xfrm>
        </p:spPr>
      </p:pic>
    </p:spTree>
    <p:extLst>
      <p:ext uri="{BB962C8B-B14F-4D97-AF65-F5344CB8AC3E}">
        <p14:creationId xmlns:p14="http://schemas.microsoft.com/office/powerpoint/2010/main" val="161761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F595E7-C0CF-F041-912E-B492854DA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4162" y="805583"/>
            <a:ext cx="4520939" cy="4660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A4935-8421-F64B-A554-60D89C9E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Solver Module cont.</a:t>
            </a:r>
          </a:p>
        </p:txBody>
      </p:sp>
    </p:spTree>
    <p:extLst>
      <p:ext uri="{BB962C8B-B14F-4D97-AF65-F5344CB8AC3E}">
        <p14:creationId xmlns:p14="http://schemas.microsoft.com/office/powerpoint/2010/main" val="259040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27073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C7CC-6FA1-CC46-A298-D9C2BAE1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08EB6-3043-0F43-A7E2-FD14D960A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09416"/>
            <a:ext cx="9604375" cy="2148656"/>
          </a:xfrm>
        </p:spPr>
      </p:pic>
    </p:spTree>
    <p:extLst>
      <p:ext uri="{BB962C8B-B14F-4D97-AF65-F5344CB8AC3E}">
        <p14:creationId xmlns:p14="http://schemas.microsoft.com/office/powerpoint/2010/main" val="8203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72BB8-272B-144B-953A-E37011E68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90214"/>
            <a:ext cx="6282919" cy="351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4D1DB-FFD8-F34A-8F08-EB930F06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Display module </a:t>
            </a:r>
          </a:p>
        </p:txBody>
      </p:sp>
    </p:spTree>
    <p:extLst>
      <p:ext uri="{BB962C8B-B14F-4D97-AF65-F5344CB8AC3E}">
        <p14:creationId xmlns:p14="http://schemas.microsoft.com/office/powerpoint/2010/main" val="3132334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16ED-CA24-C24F-AD75-563E8533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Control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1271-3174-C748-8786-F64DD3345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Provides mechanisms (mainly buttons) to control the features.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5831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2D4742-5C64-1644-8983-D0314305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513331"/>
            <a:ext cx="4960443" cy="2455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6100F7-42DB-8749-920A-354E4778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21DC2-A9F4-4645-9F82-3088E2340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SOLVEDOKU solves Sudoku puzzles using image recognition </a:t>
            </a:r>
          </a:p>
          <a:p>
            <a:r>
              <a:rPr lang="en-US" dirty="0"/>
              <a:t>SOLVEDOKU offers several benefits for the user </a:t>
            </a:r>
          </a:p>
          <a:p>
            <a:pPr lvl="1"/>
            <a:r>
              <a:rPr lang="en-US" dirty="0"/>
              <a:t>Allows for a quick solution to a newspaper Sudoku puzzle</a:t>
            </a:r>
          </a:p>
          <a:p>
            <a:pPr lvl="1"/>
            <a:r>
              <a:rPr lang="en-US" dirty="0"/>
              <a:t>Offers an easier solution finder than a text input Sudoku solver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1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4C75E2B-CACA-478C-B26B-182AF87A18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0FF2874-547C-4D14-9E18-28B19002FB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CF827D-A163-47F7-BD87-34EB4FA7D6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99D9A9-1DA8-433D-A9BC-FB48D93D421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74FF48E-21C6-4ED1-8D57-5D27A7B766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E4EA73-B3EE-41C9-8DED-BFE8955857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DD4A4E6-AE28-4022-81BD-8F9C976B2C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1206E84-DE07-4C15-AC7E-FB739A177E6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7C634BF-2A5F-7D4F-95F4-F2D43D53E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729" y="647193"/>
            <a:ext cx="8643010" cy="3652214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38F25F-EDEF-4677-BA06-9A0951D44C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06FF0ED-2C30-DB40-9A9A-C7F4827B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DFD LEVEL 0</a:t>
            </a:r>
          </a:p>
        </p:txBody>
      </p:sp>
    </p:spTree>
    <p:extLst>
      <p:ext uri="{BB962C8B-B14F-4D97-AF65-F5344CB8AC3E}">
        <p14:creationId xmlns:p14="http://schemas.microsoft.com/office/powerpoint/2010/main" val="8537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45826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ABCFA2-55B0-438C-A39A-637FFC6246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D2C934-710E-4E0E-9ED4-03F07E0192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40572-62E5-460B-AD24-B6628527AC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D872D4-D7E5-4CD8-9DAC-2BC612F08E6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D0F4F3-8F5C-421F-9FC1-DB3ED0BF61D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35B4F6D-C7F7-E04A-B84D-66EAED5F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79" y="125674"/>
            <a:ext cx="3966606" cy="394677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ECF8F-84DA-024A-9C74-F709B4A5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3185" y="588523"/>
            <a:ext cx="3692411" cy="2667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5C3DB-B078-624D-BD68-188AC439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Input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FAF0F-9258-9B44-B8D0-9B23D7A4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372" y="4273709"/>
            <a:ext cx="10076223" cy="1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355156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ABCFA2-55B0-438C-A39A-637FFC6246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D2C934-710E-4E0E-9ED4-03F07E0192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40572-62E5-460B-AD24-B6628527AC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D872D4-D7E5-4CD8-9DAC-2BC612F08E6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D0F4F3-8F5C-421F-9FC1-DB3ED0BF61D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68542-FE65-684A-B0C1-CD223F6A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1633" y="338463"/>
            <a:ext cx="3692411" cy="336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7218F-F6DA-F14C-9D75-7CD9A17C6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21" y="332615"/>
            <a:ext cx="3692411" cy="3350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A3B51-3B6F-724B-BD78-801B47B8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Picture Reader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5610E-F6F1-B344-97B6-4C2CBE442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780" y="4093309"/>
            <a:ext cx="9379147" cy="18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6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7F80B-E43B-E541-B332-E0CA5BB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957" y="469557"/>
            <a:ext cx="6064058" cy="5338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54D18-E9CB-9046-A51D-CFB82877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DFD LEVEL 1 </a:t>
            </a:r>
          </a:p>
        </p:txBody>
      </p:sp>
    </p:spTree>
    <p:extLst>
      <p:ext uri="{BB962C8B-B14F-4D97-AF65-F5344CB8AC3E}">
        <p14:creationId xmlns:p14="http://schemas.microsoft.com/office/powerpoint/2010/main" val="37888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1774-8280-4641-85DE-28416726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data formulation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34A42-F812-6544-BE4A-C718FE70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4221994"/>
            <a:ext cx="9900847" cy="18974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20AA4-FA0D-0741-A15C-AAD90847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69" y="2014151"/>
            <a:ext cx="9920557" cy="19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1271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100</TotalTime>
  <Words>103</Words>
  <Application>Microsoft Macintosh PowerPoint</Application>
  <PresentationFormat>Widescreen</PresentationFormat>
  <Paragraphs>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SOLVEDOKU</vt:lpstr>
      <vt:lpstr>Introduction </vt:lpstr>
      <vt:lpstr>DFD LEVEL 0</vt:lpstr>
      <vt:lpstr>DFD LEVEL 1 </vt:lpstr>
      <vt:lpstr>Input Module</vt:lpstr>
      <vt:lpstr>DFD LEVEL 1 </vt:lpstr>
      <vt:lpstr>Picture Reader Module</vt:lpstr>
      <vt:lpstr>DFD LEVEL 1 </vt:lpstr>
      <vt:lpstr>Analysis and data formulation module </vt:lpstr>
      <vt:lpstr>Analysis and data formulation module cont.</vt:lpstr>
      <vt:lpstr>Analysis and data formulation module cont.</vt:lpstr>
      <vt:lpstr>DFD LEVEL 1 </vt:lpstr>
      <vt:lpstr>Solver Module</vt:lpstr>
      <vt:lpstr>Solver Module cont.</vt:lpstr>
      <vt:lpstr>DFD LEVEL 1 </vt:lpstr>
      <vt:lpstr>Display Module </vt:lpstr>
      <vt:lpstr>Display module </vt:lpstr>
      <vt:lpstr>Main Control Module 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SOLVEDOKU</dc:title>
  <dc:creator>Trang, Kevin J</dc:creator>
  <cp:lastModifiedBy>Trang, Kevin J</cp:lastModifiedBy>
  <cp:revision>7</cp:revision>
  <dcterms:created xsi:type="dcterms:W3CDTF">2018-04-27T00:43:27Z</dcterms:created>
  <dcterms:modified xsi:type="dcterms:W3CDTF">2018-04-30T04:14:59Z</dcterms:modified>
</cp:coreProperties>
</file>